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33" r:id="rId2"/>
    <p:sldId id="434" r:id="rId3"/>
    <p:sldId id="435" r:id="rId4"/>
    <p:sldId id="436" r:id="rId5"/>
    <p:sldId id="476" r:id="rId6"/>
    <p:sldId id="437" r:id="rId7"/>
    <p:sldId id="43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75"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6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3/19/2016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dirty="0"/>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dirty="0"/>
          </a:p>
        </p:txBody>
      </p:sp>
    </p:spTree>
    <p:extLst>
      <p:ext uri="{BB962C8B-B14F-4D97-AF65-F5344CB8AC3E}">
        <p14:creationId xmlns:p14="http://schemas.microsoft.com/office/powerpoint/2010/main" val="2362180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957622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877296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4201738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671913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213025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dirty="0"/>
          </a:p>
        </p:txBody>
      </p:sp>
    </p:spTree>
    <p:extLst>
      <p:ext uri="{BB962C8B-B14F-4D97-AF65-F5344CB8AC3E}">
        <p14:creationId xmlns:p14="http://schemas.microsoft.com/office/powerpoint/2010/main" val="3592716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13293649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41351379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3112912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631277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1646103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3160920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dirty="0"/>
          </a:p>
        </p:txBody>
      </p:sp>
    </p:spTree>
    <p:extLst>
      <p:ext uri="{BB962C8B-B14F-4D97-AF65-F5344CB8AC3E}">
        <p14:creationId xmlns:p14="http://schemas.microsoft.com/office/powerpoint/2010/main" val="1738263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dirty="0"/>
          </a:p>
        </p:txBody>
      </p:sp>
    </p:spTree>
    <p:extLst>
      <p:ext uri="{BB962C8B-B14F-4D97-AF65-F5344CB8AC3E}">
        <p14:creationId xmlns:p14="http://schemas.microsoft.com/office/powerpoint/2010/main" val="1465303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dirty="0"/>
          </a:p>
        </p:txBody>
      </p:sp>
    </p:spTree>
    <p:extLst>
      <p:ext uri="{BB962C8B-B14F-4D97-AF65-F5344CB8AC3E}">
        <p14:creationId xmlns:p14="http://schemas.microsoft.com/office/powerpoint/2010/main" val="388576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dirty="0"/>
          </a:p>
        </p:txBody>
      </p:sp>
    </p:spTree>
    <p:extLst>
      <p:ext uri="{BB962C8B-B14F-4D97-AF65-F5344CB8AC3E}">
        <p14:creationId xmlns:p14="http://schemas.microsoft.com/office/powerpoint/2010/main" val="960625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831027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a:t>
            </a:r>
            <a:r>
              <a:rPr lang="en-US" dirty="0" smtClean="0"/>
              <a:t>CHRIST</a:t>
            </a:r>
            <a:endParaRPr lang="en-US" dirty="0"/>
          </a:p>
        </p:txBody>
      </p:sp>
    </p:spTree>
    <p:extLst>
      <p:ext uri="{BB962C8B-B14F-4D97-AF65-F5344CB8AC3E}">
        <p14:creationId xmlns:p14="http://schemas.microsoft.com/office/powerpoint/2010/main" val="37501040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 Cor. 5:10 For we must all appear before the judgment seat of Christ, that each one may receive the things </a:t>
            </a:r>
            <a:r>
              <a:rPr lang="en-US" i="1"/>
              <a:t>done </a:t>
            </a:r>
            <a:r>
              <a:rPr lang="en-US"/>
              <a:t>in the body, according to what he has done, whether good or bad.</a:t>
            </a:r>
          </a:p>
          <a:p>
            <a:r>
              <a:rPr lang="en-US"/>
              <a:t> </a:t>
            </a:r>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16:12 "I still have many things to say to you, but you cannot bear them now.  13 "However, when He, the Spirit of truth, has come, He will guide you into all truth; for He will not speak on His own authority, but whatever He hears He will speak; and He will tell you things to come.  14 "He will glorify Me, for He will take of what is Mine and declare it to you.  15 "All things that the Father has are Mine. Therefore I said that He will take of Mine and declare it to you.</a:t>
            </a:r>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“For we know in part and we prophesy in part. But when that which is perfect has come, then that which is in part will be done away” (1 Cor. 13:9-10).</a:t>
            </a:r>
            <a:r>
              <a:rPr lang="en-US" b="0"/>
              <a:t> </a:t>
            </a:r>
            <a:endParaRPr lang="en-US" dirty="0"/>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2:39 "For the promise is to you and to your children, and to all who are afar off, as many as the Lord our God will call."</a:t>
            </a:r>
          </a:p>
          <a:p>
            <a:r>
              <a:rPr lang="en-US"/>
              <a:t> </a:t>
            </a:r>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 2:11 Therefore remember that you, once Gentiles in the flesh-- who are called Uncircumcision by what is called the Circumcision made in the flesh by hands--  </a:t>
            </a:r>
            <a:r>
              <a:rPr lang="en-US" baseline="30000" dirty="0"/>
              <a:t>12</a:t>
            </a:r>
            <a:r>
              <a:rPr lang="en-US" dirty="0"/>
              <a:t> that at that time you were without Christ, being aliens from the commonwealth of Israel and strangers from the covenants of promise, having no hope and without God in the world.  </a:t>
            </a:r>
            <a:r>
              <a:rPr lang="en-US" baseline="30000" dirty="0"/>
              <a:t>13</a:t>
            </a:r>
            <a:r>
              <a:rPr lang="en-US" dirty="0"/>
              <a:t> But now in Christ Jesus you </a:t>
            </a:r>
            <a:r>
              <a:rPr lang="en-US" u="sng" dirty="0"/>
              <a:t>who once were far off </a:t>
            </a:r>
            <a:r>
              <a:rPr lang="en-US" dirty="0"/>
              <a:t>have been brought near by the blood of Christ.  </a:t>
            </a:r>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14</a:t>
            </a:r>
            <a:r>
              <a:rPr lang="en-US"/>
              <a:t> For He Himself is our peace, who has made both one, and has broken down the middle wall of separation,  </a:t>
            </a:r>
            <a:r>
              <a:rPr lang="en-US" baseline="30000"/>
              <a:t>15</a:t>
            </a:r>
            <a:r>
              <a:rPr lang="en-US"/>
              <a:t> having abolished in His flesh the enmity, </a:t>
            </a:r>
            <a:r>
              <a:rPr lang="en-US" i="1"/>
              <a:t>that is</a:t>
            </a:r>
            <a:r>
              <a:rPr lang="en-US"/>
              <a:t>, the law of commandments </a:t>
            </a:r>
            <a:r>
              <a:rPr lang="en-US" i="1"/>
              <a:t>contained </a:t>
            </a:r>
            <a:r>
              <a:rPr lang="en-US"/>
              <a:t>in ordinances, so as to create in Himself one new man </a:t>
            </a:r>
            <a:r>
              <a:rPr lang="en-US" i="1"/>
              <a:t>from </a:t>
            </a:r>
            <a:r>
              <a:rPr lang="en-US"/>
              <a:t>the two, </a:t>
            </a:r>
            <a:r>
              <a:rPr lang="en-US" i="1"/>
              <a:t>thus </a:t>
            </a:r>
            <a:r>
              <a:rPr lang="en-US"/>
              <a:t>making peace,  </a:t>
            </a:r>
            <a:r>
              <a:rPr lang="en-US" baseline="30000"/>
              <a:t>16</a:t>
            </a:r>
            <a:r>
              <a:rPr lang="en-US"/>
              <a:t> and that He might reconcile them both to God in one body through the cross, thereby putting to death the enmity.</a:t>
            </a:r>
            <a:endParaRPr lang="en-US" dirty="0"/>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Cor. 2:13 These things we also speak, not in words which man's wisdom teaches but which the Holy</a:t>
            </a:r>
            <a:r>
              <a:rPr lang="en-US" baseline="30000"/>
              <a:t> </a:t>
            </a:r>
            <a:r>
              <a:rPr lang="en-US"/>
              <a:t>Spirit teaches, comparing spiritual things with spiritual.</a:t>
            </a:r>
          </a:p>
        </p:txBody>
      </p:sp>
    </p:spTree>
    <p:extLst>
      <p:ext uri="{BB962C8B-B14F-4D97-AF65-F5344CB8AC3E}">
        <p14:creationId xmlns:p14="http://schemas.microsoft.com/office/powerpoint/2010/main" val="4902674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John 16:16 " A little while, and you will not see Me; and again a little while, and you will see Me, because I go to the Father."  17 Then some of His disciples said among themselves, "What is this that He says to us, 'A little while, and you will not see Me; and again a little while, and you will see Me'; and, 'because I go to the Father'?"  18 They said therefore, "What is this that He says, 'A little while'? We do not know what He is saying."  19 Now Jesus knew that they desired to ask Him, and He said to them, "Are you inquiring among yourselves about what I said, 'A little while, and you will not see Me; and again a little while, and you will see Me'?  </a:t>
            </a:r>
          </a:p>
        </p:txBody>
      </p:sp>
    </p:spTree>
    <p:extLst>
      <p:ext uri="{BB962C8B-B14F-4D97-AF65-F5344CB8AC3E}">
        <p14:creationId xmlns:p14="http://schemas.microsoft.com/office/powerpoint/2010/main" val="14495381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20 "Most assuredly, I say to you that you will weep and lament, but the world will rejoice; and you will be sorrowful, but your sorrow will be turned into joy.  21 "A woman, when she is in labor, has sorrow because her hour has come; but as soon as she has given birth to the child, she no longer remembers the anguish, for joy that a human being has been born into the world.  22 "Therefore you now have sorrow; but I will see you again and your heart will rejoice, and your joy no one will take from you.</a:t>
            </a:r>
          </a:p>
          <a:p>
            <a:r>
              <a:rPr lang="en-US"/>
              <a:t> </a:t>
            </a:r>
            <a:endParaRPr lang="en-US" dirty="0"/>
          </a:p>
        </p:txBody>
      </p:sp>
    </p:spTree>
    <p:extLst>
      <p:ext uri="{BB962C8B-B14F-4D97-AF65-F5344CB8AC3E}">
        <p14:creationId xmlns:p14="http://schemas.microsoft.com/office/powerpoint/2010/main" val="35272640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16:23 "And in that day you will ask Me nothing. Most assuredly, I say to you, whatever you ask the Father in My name He will give you.  24 "Until now you have asked nothing in My name. Ask, and you will receive, that your joy may be full.</a:t>
            </a:r>
          </a:p>
          <a:p>
            <a:r>
              <a:rPr lang="en-US"/>
              <a:t> </a:t>
            </a:r>
          </a:p>
        </p:txBody>
      </p:sp>
    </p:spTree>
    <p:extLst>
      <p:ext uri="{BB962C8B-B14F-4D97-AF65-F5344CB8AC3E}">
        <p14:creationId xmlns:p14="http://schemas.microsoft.com/office/powerpoint/2010/main" val="15588786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and Mark tells us that they sung a hymn (Mt. 26:30; Mk. 14:26).</a:t>
            </a:r>
            <a:endParaRPr lang="en-US" dirty="0"/>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16:25 " These things I have spoken to you in figurative language; but the time is coming when I will no longer speak to you in figurative language, but I will tell you plainly about the Father.  26 "In that day you will ask in My name, and I do not say to you that I shall pray the Father for you;  27 "for the Father Himself loves you, because you have loved Me, and have believed that I came forth from God.  28 "I came forth from the Father and have come into the world. Again, I leave the world and go to the Father."  </a:t>
            </a:r>
          </a:p>
        </p:txBody>
      </p:sp>
    </p:spTree>
    <p:extLst>
      <p:ext uri="{BB962C8B-B14F-4D97-AF65-F5344CB8AC3E}">
        <p14:creationId xmlns:p14="http://schemas.microsoft.com/office/powerpoint/2010/main" val="30554811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16:29 His disciples said to Him, "See, now You are speaking plainly, and using no figure of speech!  30 "Now we are sure that You know all things, and have no need that anyone should question You. By this we believe that You came forth from God."  </a:t>
            </a:r>
          </a:p>
          <a:p>
            <a:r>
              <a:rPr lang="en-US"/>
              <a:t> </a:t>
            </a:r>
          </a:p>
        </p:txBody>
      </p:sp>
    </p:spTree>
    <p:extLst>
      <p:ext uri="{BB962C8B-B14F-4D97-AF65-F5344CB8AC3E}">
        <p14:creationId xmlns:p14="http://schemas.microsoft.com/office/powerpoint/2010/main" val="19490923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Jn. 20:9  For as yet they did not know the Scripture, that He must rise again from the dead.</a:t>
            </a:r>
          </a:p>
        </p:txBody>
      </p:sp>
    </p:spTree>
    <p:extLst>
      <p:ext uri="{BB962C8B-B14F-4D97-AF65-F5344CB8AC3E}">
        <p14:creationId xmlns:p14="http://schemas.microsoft.com/office/powerpoint/2010/main" val="12274739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1:6 Therefore, when they had come together, they asked Him, saying, "Lord, will You at this time restore the kingdom to Israel?" </a:t>
            </a:r>
          </a:p>
        </p:txBody>
      </p:sp>
    </p:spTree>
    <p:extLst>
      <p:ext uri="{BB962C8B-B14F-4D97-AF65-F5344CB8AC3E}">
        <p14:creationId xmlns:p14="http://schemas.microsoft.com/office/powerpoint/2010/main" val="1863676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31173"/>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16:31 Jesus answered them, "Do you now believe?  32 "Indeed the hour is coming, yes, has now come, that you will be scattered, each to his own, and will leave Me alone. And yet I am not alone, because the Father is with Me.  33 "These things I have spoken to you, that in Me you may have peace. In the world you will have tribulation; but be of good cheer, I have overcome the world."</a:t>
            </a:r>
          </a:p>
        </p:txBody>
      </p:sp>
    </p:spTree>
    <p:extLst>
      <p:ext uri="{BB962C8B-B14F-4D97-AF65-F5344CB8AC3E}">
        <p14:creationId xmlns:p14="http://schemas.microsoft.com/office/powerpoint/2010/main" val="3005106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Jn. 5:4 For whatever is born of God overcomes the world. And this is the victory that has overcome the world-- our</a:t>
            </a:r>
            <a:r>
              <a:rPr lang="en-US" baseline="30000"/>
              <a:t>1 </a:t>
            </a:r>
            <a:r>
              <a:rPr lang="en-US"/>
              <a:t>faith.</a:t>
            </a:r>
          </a:p>
        </p:txBody>
      </p:sp>
    </p:spTree>
    <p:extLst>
      <p:ext uri="{BB962C8B-B14F-4D97-AF65-F5344CB8AC3E}">
        <p14:creationId xmlns:p14="http://schemas.microsoft.com/office/powerpoint/2010/main" val="11234425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 3:21 "To him who overcomes I will grant to sit with Me on My throne, as I also overcame and sat down with My Father on His throne.</a:t>
            </a:r>
          </a:p>
          <a:p>
            <a:r>
              <a:rPr lang="en-US" dirty="0"/>
              <a:t> </a:t>
            </a:r>
          </a:p>
        </p:txBody>
      </p:sp>
    </p:spTree>
    <p:extLst>
      <p:ext uri="{BB962C8B-B14F-4D97-AF65-F5344CB8AC3E}">
        <p14:creationId xmlns:p14="http://schemas.microsoft.com/office/powerpoint/2010/main" val="23858055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16:1 "These things I have spoken to you, that you should not be made to stumble.  2 "They will put you out of the synagogues; yes, the time is coming that whoever kills you will think that he offers God service.  3 "And these things they will do to you because they have not known the Father nor Me.  4 "But these things I have told you, that when the time comes, you may remember that I told you of them. And these things I did not say to you at the beginning, because I was with you.</a:t>
            </a:r>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Lk. 14:28 "For which of you, intending to build a tower, does not sit down first and count the cost, whether he has </a:t>
            </a:r>
            <a:r>
              <a:rPr lang="en-US" i="1" dirty="0"/>
              <a:t>enough </a:t>
            </a:r>
            <a:r>
              <a:rPr lang="en-US" dirty="0"/>
              <a:t>to finish </a:t>
            </a:r>
            <a:r>
              <a:rPr lang="en-US" i="1" dirty="0"/>
              <a:t>it</a:t>
            </a:r>
            <a:r>
              <a:rPr lang="en-US" dirty="0"/>
              <a:t>--  </a:t>
            </a:r>
            <a:r>
              <a:rPr lang="en-US" baseline="30000" dirty="0"/>
              <a:t>29</a:t>
            </a:r>
            <a:r>
              <a:rPr lang="en-US" dirty="0"/>
              <a:t> "lest, after he has laid the foundation, and is not able to finish, all who see </a:t>
            </a:r>
            <a:r>
              <a:rPr lang="en-US" i="1" dirty="0"/>
              <a:t>it </a:t>
            </a:r>
            <a:r>
              <a:rPr lang="en-US" dirty="0"/>
              <a:t>begin to mock him,  </a:t>
            </a:r>
            <a:r>
              <a:rPr lang="en-US" baseline="30000" dirty="0"/>
              <a:t>30</a:t>
            </a:r>
            <a:r>
              <a:rPr lang="en-US" dirty="0"/>
              <a:t> "</a:t>
            </a:r>
            <a:r>
              <a:rPr lang="en-US" dirty="0" err="1"/>
              <a:t>saying,`This</a:t>
            </a:r>
            <a:r>
              <a:rPr lang="en-US" dirty="0"/>
              <a:t> man began to build and was O not able to finish?'  </a:t>
            </a:r>
            <a:r>
              <a:rPr lang="en-US" baseline="30000" dirty="0"/>
              <a:t>31</a:t>
            </a:r>
            <a:r>
              <a:rPr lang="en-US" dirty="0"/>
              <a:t> "Or what king, going to make war against another king, does not sit down first and consider whether he is able with ten thousand to meet him who comes against him with twenty thousand?  </a:t>
            </a:r>
            <a:r>
              <a:rPr lang="en-US" baseline="30000" dirty="0"/>
              <a:t>32</a:t>
            </a:r>
            <a:r>
              <a:rPr lang="en-US" dirty="0"/>
              <a:t> "Or else, while the other is still a great way off, he sends a delegation and asks conditions of peace.  </a:t>
            </a:r>
            <a:r>
              <a:rPr lang="en-US" baseline="30000" dirty="0"/>
              <a:t>33</a:t>
            </a:r>
            <a:r>
              <a:rPr lang="en-US" dirty="0"/>
              <a:t> "So likewise, whoever of you does not forsake all that he has cannot be My disciple.</a:t>
            </a:r>
          </a:p>
          <a:p>
            <a:r>
              <a:rPr lang="en-US" dirty="0"/>
              <a:t> </a:t>
            </a:r>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16:1 "These things I have spoken to you, that you should not be made to stumble.  2 "They will put you out of the synagogues; yes, the time is coming that whoever kills you will think that he offers God service.  3 "And these things they will do to you because they have not known the Father nor Me.  4 "But these things I have told you, that when the time comes, you may remember that I told you of them. And these things I did not say to you at the beginning, because I was with you.</a:t>
            </a:r>
          </a:p>
        </p:txBody>
      </p:sp>
    </p:spTree>
    <p:extLst>
      <p:ext uri="{BB962C8B-B14F-4D97-AF65-F5344CB8AC3E}">
        <p14:creationId xmlns:p14="http://schemas.microsoft.com/office/powerpoint/2010/main" val="13494677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16:5 " But now I go away to Him who sent Me, and none of you asks Me, 'Where are You going?'  6 "But because I have said these things to you, sorrow has filled your heart.  7 "Nevertheless I tell you the truth. It is to your advantage that I go away; for if I do not go away, the Helper will not come to you; but if I depart, I will send Him to you.</a:t>
            </a:r>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need to understand that Jesus is reigning over His spiritual kingdom right now (1 Cor. 15:25). The church and the kingdom are one in the same (Mt. 16:18-19). Those who obey the gospel are said to be conveyed or transferred into the kingdom of the Son (Col. 1:13), which happens at the point of baptism (Jn. 3:5; 1 Cor. 12:13). So, Jesus is the King of kings and Lord of lords (1 Tim. 6:15), and He has been reigning over His kingdom since He was raised </a:t>
            </a:r>
            <a:r>
              <a:rPr lang="en-US" dirty="0" smtClean="0"/>
              <a:t>from the </a:t>
            </a:r>
            <a:r>
              <a:rPr lang="en-US" dirty="0"/>
              <a:t>dead and was seated at the right hand of God (Acts 2:33-36).</a:t>
            </a:r>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16:8 "And when He has come, He will convict the world of sin, and of righteousness, and of judgment:  9 "of sin, because they do not believe in Me;  10 "of righteousness, because I go to My Father and you see Me no more;  11 "of judgment, because the ruler of this world is judged.</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Jn. 14:26 "But the Helper, the Holy Spirit, whom the Father will send in My name, He will teach you all things, and bring to your remembrance all things that I said to you.</a:t>
            </a:r>
          </a:p>
          <a:p>
            <a:r>
              <a:rPr lang="en-US"/>
              <a:t> </a:t>
            </a:r>
          </a:p>
          <a:p>
            <a:r>
              <a:rPr lang="en-US"/>
              <a:t>Jn. 16:13 "However, when He, the Spirit of truth, has come, He will guide you into all truth;</a:t>
            </a:r>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4212</TotalTime>
  <Words>1917</Words>
  <Application>Microsoft Office PowerPoint</Application>
  <PresentationFormat>On-screen Show (4:3)</PresentationFormat>
  <Paragraphs>62</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72</cp:revision>
  <dcterms:created xsi:type="dcterms:W3CDTF">2006-12-19T00:50:39Z</dcterms:created>
  <dcterms:modified xsi:type="dcterms:W3CDTF">2016-03-21T03:08:27Z</dcterms:modified>
</cp:coreProperties>
</file>